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2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DF9F10-02CF-EB67-1E79-092C79E72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61A9547-68CF-6700-8425-0AA989FD9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53E12F6-C185-359F-8E81-58CB3EE2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354BE82-F6A5-C832-2798-7EE1EAE4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07F5760-DDF4-1139-5D24-1F279DF08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393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3BC7EB-C040-71AF-A2AB-A91E7120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BBA295-F77A-3E4D-4954-A77EDB7C9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2820B8D-FF4F-65A6-1EC2-649CEED6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2C42C39-BAD9-1985-CC23-B5CEF2043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D61B7DB-6246-D3FB-3564-12F539C84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8304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67242C-1338-C80A-8D0A-B755D4715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0097E35-86B6-E50B-34FC-A608A191E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8A2A2D0-3C06-5AE5-4035-F789FFBA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4B176A7-AEE0-581D-C72E-5F1948422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0F61650-FA1E-AC2B-4505-7E825654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7037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74D462-89A0-1A34-5E34-A509690E9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6B81DA9-6E0A-9F43-BCEB-DA041DBF3F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6062437-515F-9CEC-8BBF-DB30F9143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16120C1-4708-5236-8C47-067DFCA8B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531204A-2295-23AD-2AE0-8A65C5F4A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0A2FAC7-4719-4942-6FAE-D38593E0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26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F7FA38-60C1-E5C6-EC86-C6B1D26B6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2266787-3204-3055-3573-D2B887769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3277EC7-BE3B-55B3-4771-2956283DC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77C21F2D-64D2-30E4-FD02-0354AD441C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A0ED6A0-0052-4803-34EB-8AAD962EB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C1381A91-1B56-F018-83D1-F6D8FDBD1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FA939C2B-6CC1-4502-8380-89FBD8B1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FE3C871B-6156-B69B-070E-80C71A3E1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781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7A8405-EF04-5B49-57A6-A1582680F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0AC9ACF9-B328-FEAB-D7EE-090F071C1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8D610332-D13A-6844-1FB4-D87EBA42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539F81EF-F8CC-8963-4B12-2705ADD4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4562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9D9D2D4C-5D35-5E1D-36CC-65253FBF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C33CB1A4-DC42-B5DA-9BDA-911B494B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F8F24BF-7463-BEEE-C850-3F01CD5E9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4801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2E1B7C-B4DB-5759-0FA9-D3743FE9C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133D3D2-0A9A-9A70-19E9-7E529B16A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C3F10D3-E4E1-ED18-E85C-721204F1D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C8A655D-8868-E976-C8FD-3471D10B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7ABE507-F3DA-1B53-3DD1-2F2D236DF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96EA796-0C59-2689-F8B5-B4CB9F886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6608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171584-7D80-F083-580D-10A43F13D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46CCBBC5-5907-27B6-41CF-595EF7D44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E5C51F17-21FA-1C69-E137-4FF876907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DC4C2B3-6641-4E43-B96F-C0551BFA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BCB007E-3CC3-8183-5AE7-2AB7B0F11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1D4BD83-EE2D-068C-6426-E022DBC89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397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AC2E7B-5E9B-CD44-A04A-5B9FBC941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6735018E-C2A2-C744-CC25-652A87FE9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52CAE10-2C9B-5576-FB90-083B3F43E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C905010-71C8-41F5-07E6-8C49DE3C5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8B5CC3F-EE14-7291-43E9-8AE0F3F01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29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0CFB0112-79C6-556A-EB8C-C9C708407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90A9F0F-1F6D-E91C-8667-115500C35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E3CB146-FCEC-3E42-EED8-5BFD8CB44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997F2C5-8962-083D-5CD5-193C2EAA8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0F0F9E-2B21-6C1C-80E4-94B8962F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051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3841D2DD-CAEC-FCF8-92E7-A63FF254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8693E66-5A67-5C98-99D2-95E85FB43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2372227-67D4-D1EF-5AF0-F9B0D6BBD3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71D40-59F3-4017-82AE-4070CA42B6C6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52C2299-4251-3F95-ADD0-5E170A7C9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3541A8-732F-04EE-FB5E-9D11DFA78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8C050E-BB03-4F0A-899E-A714B5E6DB2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5434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bor.hr/kreditni-kalkulato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F305BD4E-8897-4296-F31D-D99ABEA49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hr-HR" sz="5200">
                <a:solidFill>
                  <a:schemeClr val="tx2"/>
                </a:solidFill>
              </a:rPr>
              <a:t>Vježba-Ulaganje iz tuđih izvora- kredit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FEA0F2B-CDA1-102A-781B-4EA032432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3596" y="6171765"/>
            <a:ext cx="5188034" cy="682079"/>
          </a:xfrm>
        </p:spPr>
        <p:txBody>
          <a:bodyPr>
            <a:normAutofit/>
          </a:bodyPr>
          <a:lstStyle/>
          <a:p>
            <a:r>
              <a:rPr lang="hr-HR" sz="1800" dirty="0">
                <a:solidFill>
                  <a:schemeClr val="tx2"/>
                </a:solidFill>
              </a:rPr>
              <a:t>Izradila: Marina Juriša, </a:t>
            </a:r>
            <a:r>
              <a:rPr lang="hr-HR" sz="1800" dirty="0" err="1">
                <a:solidFill>
                  <a:schemeClr val="tx2"/>
                </a:solidFill>
              </a:rPr>
              <a:t>dipl.oec</a:t>
            </a:r>
            <a:endParaRPr lang="hr-HR" sz="1800" dirty="0">
              <a:solidFill>
                <a:schemeClr val="tx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3228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2015732"/>
            <a:ext cx="10140454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/>
              <a:t>Koristeći HBOR kreditni kalkulator</a:t>
            </a:r>
            <a:br>
              <a:rPr lang="hr-HR" sz="2400" dirty="0"/>
            </a:br>
            <a:r>
              <a:rPr lang="hr-HR" sz="2400" dirty="0">
                <a:hlinkClick r:id="rId2"/>
              </a:rPr>
              <a:t>https://www.hbor.hr/kreditni-kalkulator/</a:t>
            </a:r>
            <a:r>
              <a:rPr lang="hr-HR" sz="2400" dirty="0"/>
              <a:t>  izračunajte mjesečnu ratu kredita za poduzetnika:</a:t>
            </a:r>
          </a:p>
          <a:p>
            <a:r>
              <a:rPr lang="hr-HR" sz="2400" dirty="0"/>
              <a:t>Iznos kredita: 50.000,00 € na 10 godina uz kamatnu stopu 5% godišnje</a:t>
            </a:r>
          </a:p>
          <a:p>
            <a:r>
              <a:rPr lang="hr-HR" sz="2400" dirty="0"/>
              <a:t>Način vraćanja: mjesečne rate.</a:t>
            </a:r>
          </a:p>
          <a:p>
            <a:r>
              <a:rPr lang="hr-HR" sz="2400" dirty="0"/>
              <a:t>ZAPIŠI u bilježnicu zadatak i dobivene podatke (iznos prve rate, ukupan iznos kamata, ukupan iznos (</a:t>
            </a:r>
            <a:r>
              <a:rPr lang="hr-HR" sz="2400" dirty="0" err="1"/>
              <a:t>glavnica+kamate</a:t>
            </a:r>
            <a:r>
              <a:rPr lang="hr-HR" sz="2400" dirty="0"/>
              <a:t>)</a:t>
            </a:r>
          </a:p>
          <a:p>
            <a:endParaRPr lang="hr-HR" sz="2400" dirty="0"/>
          </a:p>
          <a:p>
            <a:endParaRPr lang="hr-HR" sz="2400" dirty="0"/>
          </a:p>
          <a:p>
            <a:pPr marL="0" indent="0">
              <a:buNone/>
            </a:pP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89808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F585-3C6E-823A-D1FB-F8FF1B9F4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844A-C82D-0467-A652-B79FA4C6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ZADATCI</a:t>
            </a: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041B07FC-FD9B-86B2-6C57-BD09CC3C2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EFB9392C-C10E-93BD-FB42-1BD46DA5E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16" t="20292" r="19417" b="42074"/>
          <a:stretch>
            <a:fillRect/>
          </a:stretch>
        </p:blipFill>
        <p:spPr>
          <a:xfrm>
            <a:off x="270318" y="1940294"/>
            <a:ext cx="11180002" cy="377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231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</Words>
  <Application>Microsoft Office PowerPoint</Application>
  <PresentationFormat>Široki zaslon</PresentationFormat>
  <Paragraphs>9</Paragraphs>
  <Slides>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sustava Office</vt:lpstr>
      <vt:lpstr>Vježba-Ulaganje iz tuđih izvora- kredit</vt:lpstr>
      <vt:lpstr>ZADATCI</vt:lpstr>
      <vt:lpstr>ZADATCI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2</cp:revision>
  <dcterms:created xsi:type="dcterms:W3CDTF">2025-12-04T10:09:22Z</dcterms:created>
  <dcterms:modified xsi:type="dcterms:W3CDTF">2026-06-10T15:21:01Z</dcterms:modified>
</cp:coreProperties>
</file>